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7E8DD-41E4-46BB-841A-9A9A37FCC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BD8AF7-E606-40B9-A3FE-1BDA075E3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309FB-739E-4DB2-81EC-C03E81B2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4BEE0-AD86-42C7-A609-9A00121E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C218D0-1EF8-4AEA-9160-F6D98D64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6E977-DD08-47C2-8CF1-1692ABD3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F686F2-ED77-4A26-859C-17540957E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2F09C1-624C-40AF-853F-FF608CAA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EFECE-7EA1-44AF-B619-8D2DB398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717AC-C99F-455B-889F-2F5E30F1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5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887C75-782C-4529-8B04-A05CFC795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2A6E6-DC25-4231-BE85-997A5068D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11D6D-068E-41B1-809A-96F71E96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D5E62-886C-44F1-B004-C2BA6B39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13BFB-BCA8-4991-B5FA-71B55708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0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10826-6D88-4C4C-AC68-0E2F674E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35DFC-8689-4488-AB3F-6A1A43908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74D55-BD24-43AD-BE9C-C0DBFFA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6854E-16AE-4CE2-A952-E4D44118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4A7B6-AECB-42F2-BF77-E599A73D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4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9FA4-79FC-415A-84E2-7DA13228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A2A6C6-86CF-4AB4-B75D-89AE57FDD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A8B47-01C5-4E3C-99AE-BDC11A0A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863B59-A971-47BB-A725-AFA97C18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1F40C-FD50-4CC8-BE89-0156F274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8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6D9B4-7F70-4F2D-BC4B-956C15DA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CD1FA-9737-4893-991D-D09D7C7F8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9842B2-256C-4486-8679-2035D3F2A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6D152B-792F-49A0-A524-CC5F43B5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EA0A66-4972-4CB3-89A0-FC90182E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A1980-050C-4850-BFEB-A405475C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4B0C5-C29C-4B56-B078-4CCC9AB4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219375-06B5-47E8-822D-CC01D9707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FE9C1-B763-4406-95A8-04F104434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BF7503-CFA8-4E60-9858-A71263B89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C8DE3E-E64E-43AD-947B-5BF869734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02E262-CD9B-4190-A01B-5E1116B1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A447CA-1B92-4935-9F72-6A4711F8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0F3911-6F28-4B58-A472-8374E321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4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E2545-BD90-4CDF-9BCE-A6555487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3DD91B-7EE7-4F01-A8DC-C7C90419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D336D0-2C52-4769-8159-3AB4264F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A624E0-8ED8-42A5-A81A-DC698616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0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797124-0F11-440A-A7D5-4AB2C0FE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165D36-27ED-4E0B-8AC8-50EBCFA0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EDB7BE-CFA2-495C-99D9-21500639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4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B8150-A081-4946-9D1A-C6D618A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9F7E43-123A-430B-B2EA-52948C75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C38A69-C583-48FC-8DFD-872BF295D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FB8D5F-E734-4B5F-B9D0-72D6339F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70F86-EB04-41F5-BAE4-04061E55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FD7A51-E2C1-4841-9510-385E8DBE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72A13-AD94-4BA4-B84A-0F21738B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C7F4C9-5947-4A92-BF87-DE0C4EA6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FCE533-ED14-4590-8402-DF28AAF4B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B4F6F1-0932-4DF6-A1E3-A4409E5B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B0B64C-871E-44D6-8752-134D2B9C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135F10-B74E-4572-ABE6-4EE833AA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601D-8FB8-455D-BD27-E21EC02E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D950B-0184-44E8-94D6-4B1FD8E8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C65BE-7457-4AD4-8FE5-EF5B0C0AC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82A0-C02F-4575-A570-FF8E4762D06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6E4EB-3E9E-45D7-B6F3-B59A0708B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EFAED-057D-424B-A5E3-C6ABDE29D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6065-C19E-4336-8E6B-6F8874A9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F67D6B-458C-44D0-B345-991D0A5C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5" y="848138"/>
            <a:ext cx="5394363" cy="14312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C44AD7-F260-40D1-AAC8-7D3A6EF45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17" y="6269362"/>
            <a:ext cx="4020683" cy="8536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251D1F-DE4D-457A-B80E-046521D5D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34" y="6269362"/>
            <a:ext cx="4020683" cy="8536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B2D29D-44BB-46DF-9A7F-DB18DBE2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1" y="6269362"/>
            <a:ext cx="4020683" cy="85367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55FF25-7CAD-4DAD-A184-3C9F3A13DD33}"/>
              </a:ext>
            </a:extLst>
          </p:cNvPr>
          <p:cNvSpPr/>
          <p:nvPr/>
        </p:nvSpPr>
        <p:spPr>
          <a:xfrm>
            <a:off x="743381" y="0"/>
            <a:ext cx="693531" cy="6858000"/>
          </a:xfrm>
          <a:prstGeom prst="rect">
            <a:avLst/>
          </a:prstGeom>
          <a:gradFill flip="none" rotWithShape="1">
            <a:gsLst>
              <a:gs pos="8000">
                <a:schemeClr val="tx1">
                  <a:lumMod val="95000"/>
                  <a:lumOff val="5000"/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BDEECB-116F-413E-B035-79F97EBE9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8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35DAC5-A8E4-45DF-BE02-A40BBC1FD858}"/>
              </a:ext>
            </a:extLst>
          </p:cNvPr>
          <p:cNvSpPr txBox="1"/>
          <p:nvPr/>
        </p:nvSpPr>
        <p:spPr>
          <a:xfrm>
            <a:off x="1868555" y="3251200"/>
            <a:ext cx="7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НАЗВАНИЕ ПРЕЗЕНТАЦИИ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160C34-80C3-4E9B-987D-F6F56E2B0AF8}"/>
              </a:ext>
            </a:extLst>
          </p:cNvPr>
          <p:cNvSpPr txBox="1"/>
          <p:nvPr/>
        </p:nvSpPr>
        <p:spPr>
          <a:xfrm>
            <a:off x="1868555" y="4204928"/>
            <a:ext cx="792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9901"/>
                </a:solidFill>
              </a:rPr>
              <a:t>ДОП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310635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F67D6B-458C-44D0-B345-991D0A5C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42" y="482087"/>
            <a:ext cx="3132050" cy="83099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55FF25-7CAD-4DAD-A184-3C9F3A13DD33}"/>
              </a:ext>
            </a:extLst>
          </p:cNvPr>
          <p:cNvSpPr/>
          <p:nvPr/>
        </p:nvSpPr>
        <p:spPr>
          <a:xfrm rot="16200000">
            <a:off x="6003631" y="601079"/>
            <a:ext cx="184738" cy="12192000"/>
          </a:xfrm>
          <a:prstGeom prst="rect">
            <a:avLst/>
          </a:prstGeom>
          <a:gradFill flip="none" rotWithShape="1">
            <a:gsLst>
              <a:gs pos="8000">
                <a:schemeClr val="tx1">
                  <a:lumMod val="95000"/>
                  <a:lumOff val="5000"/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BDEECB-116F-413E-B035-79F97EBE9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3633" y="716481"/>
            <a:ext cx="184736" cy="121920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35DAC5-A8E4-45DF-BE02-A40BBC1FD858}"/>
              </a:ext>
            </a:extLst>
          </p:cNvPr>
          <p:cNvSpPr txBox="1"/>
          <p:nvPr/>
        </p:nvSpPr>
        <p:spPr>
          <a:xfrm>
            <a:off x="885213" y="472306"/>
            <a:ext cx="7928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ЗАГОЛОВОК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AFF49C-A796-413B-BC23-E6EFEB67D14B}"/>
              </a:ext>
            </a:extLst>
          </p:cNvPr>
          <p:cNvSpPr/>
          <p:nvPr/>
        </p:nvSpPr>
        <p:spPr>
          <a:xfrm>
            <a:off x="546100" y="574419"/>
            <a:ext cx="165100" cy="646331"/>
          </a:xfrm>
          <a:prstGeom prst="rect">
            <a:avLst/>
          </a:prstGeom>
          <a:solidFill>
            <a:srgbClr val="F7B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80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