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4"/>
  </p:notesMasterIdLst>
  <p:sldIdLst>
    <p:sldId id="392" r:id="rId2"/>
    <p:sldId id="391" r:id="rId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айцева Светлана Николаевна" initials="ЗС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138"/>
    <a:srgbClr val="1C7935"/>
    <a:srgbClr val="006600"/>
    <a:srgbClr val="E1FCD4"/>
    <a:srgbClr val="D0F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3781" autoAdjust="0"/>
  </p:normalViewPr>
  <p:slideViewPr>
    <p:cSldViewPr>
      <p:cViewPr varScale="1">
        <p:scale>
          <a:sx n="107" d="100"/>
          <a:sy n="107" d="100"/>
        </p:scale>
        <p:origin x="1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B90F3-2A3B-40DD-9BA5-02279B0F06AD}" type="datetimeFigureOut">
              <a:rPr lang="ru-RU" smtClean="0"/>
              <a:t>21.12.2023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3409E-1FB0-44E3-87B2-A208D2049EB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34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2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9738" y="2936875"/>
            <a:ext cx="7772932" cy="2989263"/>
          </a:xfrm>
        </p:spPr>
        <p:txBody>
          <a:bodyPr numCol="2">
            <a:normAutofit/>
          </a:bodyPr>
          <a:lstStyle>
            <a:lvl1pPr marL="180975" marR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Pct val="100000"/>
              <a:buFontTx/>
              <a:buBlip>
                <a:blip r:embed="rId4"/>
              </a:buBlip>
              <a:tabLst/>
              <a:defRPr sz="1300" baseline="0"/>
            </a:lvl1pPr>
          </a:lstStyle>
          <a:p>
            <a:pPr lvl="0"/>
            <a:r>
              <a:rPr lang="ru-RU" dirty="0"/>
              <a:t>Содержание раздела презентации</a:t>
            </a:r>
          </a:p>
          <a:p>
            <a:pPr lvl="0"/>
            <a:r>
              <a:rPr lang="ru-RU" dirty="0"/>
              <a:t>Содержание раздела презентации</a:t>
            </a:r>
          </a:p>
          <a:p>
            <a:pPr marL="180975" marR="0" lvl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ru-RU" dirty="0"/>
              <a:t>Содержание раздела презентации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5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82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562100"/>
            <a:ext cx="8296552" cy="4470400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3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400"/>
            <a:ext cx="9233611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714500"/>
            <a:ext cx="4168434" cy="4334934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6527720"/>
            <a:ext cx="2019300" cy="33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04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534396"/>
            <a:ext cx="4600233" cy="633943"/>
          </a:xfrm>
        </p:spPr>
        <p:txBody>
          <a:bodyPr anchor="ctr"/>
          <a:lstStyle/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80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61284" y="6527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457200">
              <a:defRPr/>
            </a:pPr>
            <a:fld id="{6DDF61C1-2457-E848-BB6B-E1DA9A549776}" type="slidenum">
              <a:rPr lang="en-US" sz="800" smtClean="0">
                <a:solidFill>
                  <a:prstClr val="white"/>
                </a:solidFill>
                <a:latin typeface="Arial"/>
                <a:cs typeface="Arial"/>
              </a:rPr>
              <a:pPr algn="r" defTabSz="457200">
                <a:defRPr/>
              </a:pPr>
              <a:t>‹#›</a:t>
            </a:fld>
            <a:endParaRPr lang="en-US" sz="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549400"/>
            <a:ext cx="3944066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549400"/>
            <a:ext cx="4119682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274549"/>
            <a:ext cx="8296552" cy="4999251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76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01" y="1274549"/>
            <a:ext cx="8530977" cy="499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7" y="1405468"/>
            <a:ext cx="4461933" cy="4732866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2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6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240602"/>
            <a:ext cx="3944066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240602"/>
            <a:ext cx="4119682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4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2" y="-1495"/>
            <a:ext cx="9326880" cy="6998208"/>
          </a:xfrm>
          <a:prstGeom prst="rect">
            <a:avLst/>
          </a:prstGeom>
          <a:solidFill>
            <a:srgbClr val="9ACD3F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1540933"/>
            <a:ext cx="5374933" cy="1286934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ru-RU" dirty="0"/>
              <a:t>Закрывающий слайд презентации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4068" y="3462867"/>
            <a:ext cx="2818050" cy="2277534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dirty="0"/>
              <a:t>Текст закрывающего слайда, реквизиты, контактная информация.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7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6496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9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rkin-AA\Рабочий стол\cove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2152649"/>
            <a:ext cx="126000" cy="3619501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1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3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71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27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раздела презентации</a:t>
            </a:r>
            <a:endParaRPr lang="en-GB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1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67" y="338992"/>
            <a:ext cx="4168434" cy="545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1274549"/>
            <a:ext cx="8268320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1808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584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/>
            <a:fld id="{6DDF61C1-2457-E848-BB6B-E1DA9A549776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594067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200">
              <a:defRPr/>
            </a:pPr>
            <a:r>
              <a:rPr lang="ru-RU" sz="800" dirty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637866" y="338992"/>
            <a:ext cx="2244317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5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«Интернет-банк» и «Мобильный банк»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Kutseba-YuV\Desktop\ЕСПП\123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5904656" cy="331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utseba-YuV\Desktop\ЕСПП\123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8" y="1223772"/>
            <a:ext cx="8600083" cy="166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1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66" y="534396"/>
            <a:ext cx="4842029" cy="950388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АО «</a:t>
            </a:r>
            <a:r>
              <a:rPr lang="ru-RU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Россельхозбанк</a:t>
            </a:r>
            <a:r>
              <a:rPr lang="ru-RU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» принимает  оплату за обучение и  ежемесячные платежи за общежитие на следующих условиях:</a:t>
            </a:r>
            <a:br>
              <a:rPr lang="ru-RU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тариф банка 0,5% от суммы перевода</a:t>
            </a:r>
            <a:br>
              <a:rPr lang="ru-RU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</a:t>
            </a:r>
            <a:r>
              <a:rPr lang="ru-RU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min</a:t>
            </a:r>
            <a:r>
              <a:rPr lang="ru-RU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30 RUB; </a:t>
            </a:r>
            <a:r>
              <a:rPr lang="ru-RU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max</a:t>
            </a:r>
            <a:r>
              <a:rPr lang="ru-RU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500 RUB)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61" y="1577144"/>
            <a:ext cx="2209943" cy="4352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358" y="1592188"/>
            <a:ext cx="1956986" cy="4352921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924" y="1621631"/>
            <a:ext cx="1948360" cy="43513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663" y="1644674"/>
            <a:ext cx="2013957" cy="43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57027"/>
      </p:ext>
    </p:extLst>
  </p:cSld>
  <p:clrMapOvr>
    <a:masterClrMapping/>
  </p:clrMapOvr>
</p:sld>
</file>

<file path=ppt/theme/theme1.xml><?xml version="1.0" encoding="utf-8"?>
<a:theme xmlns:a="http://schemas.openxmlformats.org/drawingml/2006/main" name="1_RUS Pres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13534</TotalTime>
  <Words>45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1_RUS Presi Template</vt:lpstr>
      <vt:lpstr>«Интернет-банк» и «Мобильный банк»</vt:lpstr>
      <vt:lpstr>АО «Россельхозбанк» принимает  оплату за обучение и  ежемесячные платежи за общежитие на следующих условиях: тариф банка 0,5% от суммы перевода (min 30 RUB; max 500 RUB)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Прокошина Марина Владимировна</dc:creator>
  <cp:lastModifiedBy>User15</cp:lastModifiedBy>
  <cp:revision>426</cp:revision>
  <cp:lastPrinted>2019-11-29T11:08:56Z</cp:lastPrinted>
  <dcterms:created xsi:type="dcterms:W3CDTF">2019-03-15T05:11:31Z</dcterms:created>
  <dcterms:modified xsi:type="dcterms:W3CDTF">2023-12-21T10:03:16Z</dcterms:modified>
</cp:coreProperties>
</file>