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C3FE71-827A-40BB-915B-77430F38BED6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5100F7-8118-4DFD-8596-9B6C4706E6C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medicalj.ru/diseases/infectious/93-spi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click01.begun.ru/click.jsp?url=JBsLXqeqq6q1PFubHMM6HYOdmnJJS0JE9Z8AItUpa0agurQNl98YZu8fAaxK8VSKHD0iBx0Z7T5L7HOL0PGgxjcE6JhxQ7BZYb2Qzut4rOKdGoE8Huyq97favjy8vQ*E9ITDnvThF-09kcrXGFs2WvmY4*W1PnHHh2SouZQYksxe6B5NwIoB*gJY1HjEdQ56mgDi55g2jBnQUltzDJbYya3PzpK9g0imhO-J2fDODbR5*geUulYpXGfo06cciYfTA1JnYpEJwqVXySnr2dPb9i*RJtGKwQix48gYPOsCkjWZDo-kISbP1loggJMKlV53ZBM2eBdWUw2Sb*9d7t-tUMG0edvPlIDfLB0-hcUX3X*qcfzwpBwjPFq9pOLyJXdEd5k3cE9qjiiESsew7pZN5LZlLIr9uWQ3lo2hdHZ5CijBR8yin-R3WGwsuY58UYgq7P5f*xObyx2YRldG0YkCujwL8UXywiqosuZOUj-1g65KWqHJ74HSSBmPvOXB9owinz5yL-uGrLTZB*HoBwPOkAsMR69k-YESTcJgUBsoPExXvp9jSF11WuBOZJU&amp;eurl%5b%5d=JBsLXp2cnZz7SZEiV3kPr64hfvEzuZNSTM22yWfcH5l7nNw3oqoe*mjOQM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yandex.ru/clck/jsredir?from=yandex.ru%3Byandsearch%3Bweb%3B%3B&amp;text=&amp;etext=476.86Vd6HuVYu4aV4h6QvxWF8eF9gII6WSK_bMFzyLQInAQS8aEJf2yPDwk9BT99RK55NMTtx9wKIRXIflP6tZJZ7EjxQ0uBECLEK3Ybo1c0CnyITR_mW8Ie2OwF88eEeH_.a13942c602e906bbe79a91923f994e2766251650&amp;uuid=&amp;state=AiuY0DBWFJ4ePaEse6rgeKdnI0e4oXuRYo0IEhrXr7yzC-cy8qJC99esiDmsTnF0mBPrBaOo2uomEchSA7OFf9S_jHf_5BFEruy4ZbWtS-w-ose5-OuI7kp5m6SchCj0XdYDXHsvqO2eJookej1wSeLsidJAl9iHhi0E-EGulQIQ8dX7w3XqAjq0SCxIIj6ercuRy593wucuGm7T1WHdYszlPYGv7C28Dv2PpIU_hjj1nhx2z4CkkAzp-O_188r5yV76A00tDe4NEAW4bfNnlOUt42w3da5IilQ7gt1V-pxSdZoY3Cx276q2y0dBiVJo0Dt2JlWCTe8jSPGx5xSmIGs7fBREkaSjE5JHDkm33zsKMB1Aaw2NbFcXnDibE98W92OscxsafwQ&amp;data=UlNrNmk5WktYejR0eWJFYk1LdmtxamVnNEJRWnJseWwyX0JzSlhyc2l1YTVHZkU0QkxaSU9PRFlsSXZneW1uRy1GYS03bWJDN1BQNWhpWTVUSDllbGVFQUYzZjZpTkZuSkdSdGZIM3pMVHc&amp;b64e=2&amp;sign=0aba99f60e771ff06a4fc0399c70d8c7&amp;keyno=0&amp;l10n=ru&amp;cts=1413252883617&amp;mc=4.63364303650095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edicalj.ru/diseases/infectious/93-sp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lick01.begun.ru/click.jsp?url=JBsLXu3g4eDlVRzZXoF4X8Hf2DALCQAGt91CYL6jegbZmE1jxuF8wHDZ1KoiDHUWPySL9uEHILjghy5TfxiQd2u1tBCYqwEFJubWL*nVpSRo7yMs8csne0TPQ4BlBHofi8PU7bSXGqtlOHrUlTSkR7m*cgAAp0hJkh2b1xyx-MPwh6SQeGSw9ljJGIShWwj9ruGucueZOTk2n5HFzk3PT-Akoj9cytd*P-xn-fX1vqPFhsSBLBRV*kaj31o6ba9cSYFcMUFgdJX0VObhIXi6Q8yM*iIwmeUMjKW0WVs*4kTy5PCbIeK3rPUFpwcTSFwD8MHjWQ4aLdC7lX-AxJ9BE4PQISuXVv-Ja8cUT-DruKppIGecY1Dru2KgMVK3xAoHLYpm-Ujg3iSFe*C6XRSEY8mKbTc-L8ha8Y3fVJeRzVTLcb4GdBeRupt-22ZAuS0aIUb1Noeq0gW293DrZRLGPHETj5Yg4Fu0VD*Q4Rp8*rPbqBf6jDe7-cddZhMsHk5y3FuHdUlJkYJEcno5IqQDz0nxaIIp5yI07NYlOo72ttgB6Kom&amp;eurl%5b%5d=JBsLXp6fnp8bWTx7DiBW9vd4J6hq4MoLFZTvkMOCrLNSYAFD*ZpPl6yDSX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medicalj.ru/diseases/infectious/93-spi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371600"/>
            <a:ext cx="6189312" cy="1828800"/>
          </a:xfrm>
        </p:spPr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Профилатика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ВИЧ- инфекции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021288"/>
            <a:ext cx="8610272" cy="67248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Куркина Л.В., зав. кафедрой физического воспитания, к.м.н.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259228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645024"/>
            <a:ext cx="388843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340768"/>
            <a:ext cx="6588224" cy="5063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Развернутая стадия ВИЧ -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СПИД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Б. Снижение массы тела более, чем на 10% от исходной.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к вышеописанным инфекциям присоединяются и другие: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Необъяснимая диарея и/или лихорадка более 1 месяца.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Туберкулез легких и других органов.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Токсоплазмоз.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Гельминтоз кишечника.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Пневмоцистная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пневмония.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Саркома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Капоши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Лимфомы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того, возникают тяжелые неврологические нарушения.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"/>
            <a:ext cx="7164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55776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052736"/>
            <a:ext cx="702027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следует заподозрить ВИЧ-инфекцию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Лихорадка неясного генеза более 1 недели.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различных групп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лимфоузлов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шейных, подмышечных, паховых – без видимой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причны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(отсутствии воспалительных заболеваний), особенно если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лимфаденопатия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проходит в течение нескольких недель.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Понос в течение нескольких недель.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Появление признаков кандидоза (молочницы) полости рта у взрослого человека.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Обширная или нетипичная локализация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герпетических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высыпаний.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Резкое снижение массы тела независимо от каких-либо причин.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5736" cy="184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979712" y="0"/>
            <a:ext cx="6948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052736"/>
            <a:ext cx="6516216" cy="7943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кого риск заразиться ВИЧ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Инъекционные наркоманы.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Гомосексуалисты.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Проститутки.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практикующие анальный секс.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имеющие несколько половых партнеров, особенно если не используют презервативы.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страдающие другими заболеваниями, передающимися половым путем.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нуждающиеся в переливаниях крови и ее компонентов.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нуждающиеся в гемодиализе («искусственной почке»).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Дети, матери которых инфицированы.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Медицинские работники, особенно контактирующие с ВИЧ-инфицированными больными.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6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411760" y="0"/>
            <a:ext cx="6732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980728"/>
            <a:ext cx="694826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заражения ВИЧ-инфекцией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Безопасный секс.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Использование презервативов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помогает избежать заражения, однако даже при правильном использовании презерватива он никогда не защищает на 100%.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Правила использования презерватива:</a:t>
            </a:r>
          </a:p>
          <a:p>
            <a:pPr lvl="0" algn="just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презерватив должен быть подходящего размера.</a:t>
            </a:r>
          </a:p>
          <a:p>
            <a:pPr lvl="0" algn="just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использовать презерватив необходимо с самого начала полового акта до завершения.</a:t>
            </a:r>
          </a:p>
          <a:p>
            <a:pPr lvl="0" algn="just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использование презервативов с ноноксинолом-9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спермицидом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не снижает риск заражения, поскольку часто приводит к раздражению слизистой, а, следовательно, к микротравмам и трещинам, что лишь способствует заражению.</a:t>
            </a:r>
          </a:p>
          <a:p>
            <a:pPr lvl="0" algn="just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семяприемнике не должно оставаться воздуха – это может способствовать разрыву презерватива.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половые партнеры хотят быть уверенными в отсутствии риска заражения, они оба должны обследоваться на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ВИЧ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Отказ от употребления наркотиков. Если справится с пристрастием невозможно, необходимо использовать только одноразовые иглы и никогда не использовать общие иглы или шприцы</a:t>
            </a:r>
          </a:p>
          <a:p>
            <a:pPr lvl="0" algn="just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ВИЧ-инфицированные матери должны избегать кормления грудью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95736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95736" y="1"/>
            <a:ext cx="6948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Autofit/>
          </a:bodyPr>
          <a:lstStyle/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после полового контакта (вагинального, анального или орального) с новым партнером без презерватива (или в случае, если презерватив порвался).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после сексуального насилия.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твой половой партнер вступал в половые контакты с кем-то еще.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твой настоящий или прошлый половой партнер ВИЧ-инфицирован.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после использования одних и тех же игл или шприцев для введения наркотиков или других веществ, а также для татуировок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пирсинга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после какого-либо контакта с кровью ВИЧ-инфицированного человека.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твой партнер пользовался чужими иглами или подвергался какой-либо другой опасности инфицирования.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после обнаружения другой инфекции, передающейся половым путем.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635897" y="983962"/>
            <a:ext cx="48245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на ВИЧ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0"/>
            <a:ext cx="6948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31840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3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Благодарю</a:t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r>
              <a:rPr lang="ru-RU" sz="8800" dirty="0" err="1" smtClean="0">
                <a:hlinkClick r:id="rId2"/>
              </a:rPr>
              <a:t>ru.wikipedia.org</a:t>
            </a:r>
            <a:r>
              <a:rPr lang="ru-RU" sz="8800" dirty="0" smtClean="0"/>
              <a:t>› </a:t>
            </a:r>
          </a:p>
          <a:p>
            <a:pPr algn="ctr">
              <a:buNone/>
            </a:pP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778886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267744" y="0"/>
            <a:ext cx="6876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5229200"/>
            <a:ext cx="3203848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704088"/>
            <a:ext cx="6624736" cy="10687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ВИЧ и СПИД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504" y="1935480"/>
            <a:ext cx="9036496" cy="4733880"/>
          </a:xfrm>
        </p:spPr>
        <p:txBody>
          <a:bodyPr>
            <a:normAutofit/>
          </a:bodyPr>
          <a:lstStyle/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вирус иммунодефицита человека – возбудитель ВИЧ-инфекции.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ВИЧ-инфекция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инфекционное заболевание, причиной которого является ВИЧ, а исходом – СПИД.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СПИД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синдром приобретенного иммунодефицита – это конечная стадия ВИЧ-инфекции, когда иммунная система человека поражается настолько, что становится неспособной сопротивляться любым видам инфекции. Любая инфекция, даже самая безобидная, способна привести к тяжелому заболеванию и летальному исходу.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760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411760" y="1"/>
            <a:ext cx="6732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908720"/>
            <a:ext cx="5626968" cy="938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Вирус иммунодефицита человека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805888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ВИЧ (вирус иммунодефицита человека) относится к подсемейству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ретровирусов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которое носит название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лентивирусы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(или «медленные» вирусы).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Это означает, что от момента заражения до появления первых признаков заболевания и тем более до развития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проходит большой период времени, иногда несколько лет. У половины ВИЧ-инфицированных бессимптомный период составляет около 10 лет.</a:t>
            </a:r>
          </a:p>
          <a:p>
            <a:endParaRPr lang="ru-RU" dirty="0"/>
          </a:p>
        </p:txBody>
      </p:sp>
      <p:pic>
        <p:nvPicPr>
          <p:cNvPr id="4" name="Рисунок 3" descr="ВИЧ-инфекц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1581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15816" y="1"/>
            <a:ext cx="6228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704088"/>
            <a:ext cx="512291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ВИЧ-инфекции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Выделяют 2 типа ВИЧ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ВИЧ-1 и ВИЧ-2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Наиболее распространен в мире ВИЧ-1, ВИЧ-2 по морфологии ближе вирусу иммунодефицита обезьян – тому самому, который был найден в крови шимпанзе.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0"/>
            <a:ext cx="6804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704088"/>
            <a:ext cx="6336704" cy="8527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Пути передачи ВИЧ-инфекции 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 половом контакте.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Половой путь – самый распространенный во всем мире путь передачи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ВИЧ-инфекции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 переливании крови и ее компонентов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ВИЧ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может содержаться в препаратах донорской крови, свежезамороженной плазме,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тромбоцитарной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массе, препаратах факторов свертывания. Переливание инфицированной крови в 90-100% случаев приводит к инфицированию;</a:t>
            </a:r>
          </a:p>
          <a:p>
            <a:pPr lvl="0"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От матери ребенку.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Заражение плода может происходить во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время беременности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вирус способен проникать через плаценту; а также во время родов. </a:t>
            </a:r>
          </a:p>
          <a:p>
            <a:pPr lvl="0"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От больных медицинскому персоналу и наоборот.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Риск заражения при ранении острыми предметами, загрязненными кровью ВИЧ-инфицированных, составляет около 0,3%.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99792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627784" y="1"/>
            <a:ext cx="6516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196752"/>
            <a:ext cx="6347048" cy="65033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нельзя заразиться ВИЧ-инфекцией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Кашле и чихании.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Рукопожатии.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Объятиях и поцелуях.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Употреблении общей еды или напитков.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бассейнах, банях, саунах.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«уколы» в транспорте и метро.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11760" cy="191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411760" y="1"/>
            <a:ext cx="6732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052736"/>
            <a:ext cx="687625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Симптомы ВИЧ-инфекция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Острая лихорадочная фаза появляется примерно через 3-6 недель после заражения.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Лихорадка: повышение температуры, чаще субфебрилитет, т.е. не выше 37,5ºС.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Боли в горле.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лимфоузлов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появления болезненных припухлостей на шее, подмышками, в паху.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Головная боль, боль в глазах.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Боли в мышцах и суставах.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Сонливость, недомогание, потеря аппетита, похудание.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Тошнота, рвота, понос.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Кожные изменения: сыпь на коже, язвы на коже и слизистых.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 развиваться также серозный менингит – поражение оболочек головного мозга, что проявляется головной болью, светобоязнью.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3" cy="184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267744" y="1"/>
            <a:ext cx="6876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052736"/>
            <a:ext cx="6336704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kern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Бессимптомная фаза ВИЧ-инфекции</a:t>
            </a:r>
            <a:r>
              <a:rPr lang="ru-RU" kern="100" dirty="0" smtClean="0"/>
              <a:t/>
            </a:r>
            <a:br>
              <a:rPr lang="ru-RU" kern="100" dirty="0" smtClean="0"/>
            </a:br>
            <a:endParaRPr lang="ru-RU" kern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8058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бессимптомной фазы колеблется в широких пределах – у половины ВИЧ-инфицированных она составляет 10 лет. Длительность зависит от скорости размножения вируса.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бессимптомной фазы прогрессивно снижается число лимфоцитов CD 4, падение их уровня ниже 200/мкл свидетельствует о наличии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Бессимптомная фаза может не иметь никаких клинических проявлений.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некоторых больных имеется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лимфаденопатия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т.е. увеличение всех групп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лимфоузлов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483767" cy="191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483768" y="1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704088"/>
            <a:ext cx="666023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Развернутая стадия ВИЧ -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СПИД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 этой стадии активируются так называемые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оппортунистические инфекции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– это инфекции,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вызыванные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условно-патогенными микроорганизмами, являющимися нормальными обитателями нашего организма и в обычных условиях не способные вызывать заболевания.</a:t>
            </a:r>
          </a:p>
          <a:p>
            <a:pPr algn="just"/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>А. Снижение массы тела на 10% по сравнению с исходной.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Грибковые, вирусные, бактериальные поражения кожи и слизистых:</a:t>
            </a:r>
          </a:p>
          <a:p>
            <a:pPr lvl="0" algn="just"/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Кандидозный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стоматит: молочница – белый творожистый налет на слизистой рта.</a:t>
            </a:r>
          </a:p>
          <a:p>
            <a:pPr lvl="0"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Волосатая лейкоплакия рта – белые бляшки, покрытые бороздками на боковых поверхностях языка.</a:t>
            </a:r>
          </a:p>
          <a:p>
            <a:pPr lvl="0"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Опоясывающий лишай – является проявлением реактивации вируса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varicella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zoster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– возбудителя ветряной оспы. Проявляется резкой болезненностью и высыпаниями в виде пузырьков на обширных участках кожи, в основном туловища.</a:t>
            </a:r>
          </a:p>
          <a:p>
            <a:pPr lvl="0"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Повторные частые явления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герпетической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инфекции.</a:t>
            </a:r>
          </a:p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Кроме того, больные постоянно переносят фарингиты (боль в горле), синуситы (гаймориты,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фронититы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), отиты (воспаление среднего уха).</a:t>
            </a:r>
          </a:p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Кровоточивость десен, геморрагическая сыпь (кровоизлияния) на коже рук и ног. Это связано с развивающейся тромбоцитопенией, т.е. снижением числа тромбоцитов – клеток крови, участвующих в свертывании.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8376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483768" y="1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ФГБОУ ВПО «Кемеровский государственный сельскохозяйственный институт»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1150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Профилатика ВИЧ- инфекции</vt:lpstr>
      <vt:lpstr>Понятие ВИЧ и СПИД</vt:lpstr>
      <vt:lpstr> Вирус иммунодефицита человека</vt:lpstr>
      <vt:lpstr>Классификация ВИЧ-инфекции</vt:lpstr>
      <vt:lpstr>Пути передачи ВИЧ-инфекции  </vt:lpstr>
      <vt:lpstr>   Как нельзя заразиться ВИЧ-инфекцией </vt:lpstr>
      <vt:lpstr>Симптомы ВИЧ-инфекция </vt:lpstr>
      <vt:lpstr>    Бессимптомная фаза ВИЧ-инфекции </vt:lpstr>
      <vt:lpstr>Развернутая стадия ВИЧ - СПИД </vt:lpstr>
      <vt:lpstr>  Развернутая стадия ВИЧ - СПИД </vt:lpstr>
      <vt:lpstr>  Когда следует заподозрить ВИЧ-инфекцию </vt:lpstr>
      <vt:lpstr>У кого риск заразиться ВИЧ </vt:lpstr>
      <vt:lpstr>Профилактика заражения ВИЧ-инфекцией </vt:lpstr>
      <vt:lpstr>Анализ на ВИЧ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Профилатика ВИЧ- инфекции</dc:title>
  <dc:creator>admin</dc:creator>
  <cp:lastModifiedBy>Admin</cp:lastModifiedBy>
  <cp:revision>39</cp:revision>
  <dcterms:created xsi:type="dcterms:W3CDTF">2014-10-17T03:17:43Z</dcterms:created>
  <dcterms:modified xsi:type="dcterms:W3CDTF">2014-10-24T10:16:18Z</dcterms:modified>
</cp:coreProperties>
</file>